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notesMasterIdLst>
    <p:notesMasterId r:id="rId3"/>
  </p:notesMasterIdLst>
  <p:sldIdLst>
    <p:sldId id="259" r:id="rId2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สไตล์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202B0CA-FC54-4496-8BCA-5EF66A818D29}" styleName="สไตล์สีเข้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สไตล์สีปานกลาง 1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ไม่มีสไตล์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5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2D77B-CD40-43A1-9641-6F1910FECAEC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CD8A3-311A-4BF6-969E-60C07C7D9D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5378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246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0650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4242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4067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65766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04305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9735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9085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1908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939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6498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5906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941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548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167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th-TH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34608-2019-4179-AC64-500EC2B094C9}" type="datetimeFigureOut">
              <a:rPr lang="th-TH" smtClean="0"/>
              <a:t>11/06/69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9A4CEC-D666-4A6C-B179-C7C6031F687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7628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BCADC83-AA0F-7321-55C8-EC404C79F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433" y="334370"/>
            <a:ext cx="6347713" cy="591403"/>
          </a:xfrm>
        </p:spPr>
        <p:txBody>
          <a:bodyPr>
            <a:normAutofit fontScale="90000"/>
          </a:bodyPr>
          <a:lstStyle/>
          <a:p>
            <a:r>
              <a:rPr lang="th-TH" b="1" dirty="0"/>
              <a:t>ข้อมูลการเสียภาษี</a:t>
            </a:r>
          </a:p>
        </p:txBody>
      </p:sp>
      <p:graphicFrame>
        <p:nvGraphicFramePr>
          <p:cNvPr id="5" name="ตัวแทนเนื้อหา 3">
            <a:extLst>
              <a:ext uri="{FF2B5EF4-FFF2-40B4-BE49-F238E27FC236}">
                <a16:creationId xmlns:a16="http://schemas.microsoft.com/office/drawing/2014/main" id="{FA0D516E-6DBA-D2FD-0D12-CAC03BFD73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6518852"/>
              </p:ext>
            </p:extLst>
          </p:nvPr>
        </p:nvGraphicFramePr>
        <p:xfrm>
          <a:off x="409433" y="1023583"/>
          <a:ext cx="8311487" cy="1539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5345">
                  <a:extLst>
                    <a:ext uri="{9D8B030D-6E8A-4147-A177-3AD203B41FA5}">
                      <a16:colId xmlns:a16="http://schemas.microsoft.com/office/drawing/2014/main" val="3007951678"/>
                    </a:ext>
                  </a:extLst>
                </a:gridCol>
                <a:gridCol w="4416142">
                  <a:extLst>
                    <a:ext uri="{9D8B030D-6E8A-4147-A177-3AD203B41FA5}">
                      <a16:colId xmlns:a16="http://schemas.microsoft.com/office/drawing/2014/main" val="4247702419"/>
                    </a:ext>
                  </a:extLst>
                </a:gridCol>
              </a:tblGrid>
              <a:tr h="439848">
                <a:tc gridSpan="2">
                  <a:txBody>
                    <a:bodyPr/>
                    <a:lstStyle/>
                    <a:p>
                      <a:r>
                        <a:rPr lang="th-TH" dirty="0"/>
                        <a:t>ข้อมูลหน่วยงาน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140997"/>
                  </a:ext>
                </a:extLst>
              </a:tr>
              <a:tr h="1099620">
                <a:tc>
                  <a:txBody>
                    <a:bodyPr/>
                    <a:lstStyle/>
                    <a:p>
                      <a:r>
                        <a:rPr lang="th-TH" b="1" dirty="0"/>
                        <a:t>บริษัท สระหลวงก่อสร้าง จำกัด</a:t>
                      </a:r>
                    </a:p>
                    <a:p>
                      <a:r>
                        <a:rPr lang="th-TH" b="1" dirty="0"/>
                        <a:t>ประเภทธุรกิจ  รับเหมาก่อสร้าง</a:t>
                      </a:r>
                    </a:p>
                    <a:p>
                      <a:r>
                        <a:rPr lang="th-TH" b="1" dirty="0"/>
                        <a:t>เลขประจำตัวผู้เสียภาษี  0105514003174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b="1" dirty="0"/>
                        <a:t>ที่อยู่ 180  ถนนเทศบาลรังรักษ์ใต้ ซอย 8  แขวงลาดยาว เขตจตุจักร  กรุงเทพมหานคร 10900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675126"/>
                  </a:ext>
                </a:extLst>
              </a:tr>
            </a:tbl>
          </a:graphicData>
        </a:graphic>
      </p:graphicFrame>
      <p:graphicFrame>
        <p:nvGraphicFramePr>
          <p:cNvPr id="6" name="ตาราง 5">
            <a:extLst>
              <a:ext uri="{FF2B5EF4-FFF2-40B4-BE49-F238E27FC236}">
                <a16:creationId xmlns:a16="http://schemas.microsoft.com/office/drawing/2014/main" id="{74FB6171-B5A4-0D8D-D9F9-0EF43D223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435348"/>
              </p:ext>
            </p:extLst>
          </p:nvPr>
        </p:nvGraphicFramePr>
        <p:xfrm>
          <a:off x="409433" y="2660861"/>
          <a:ext cx="8311485" cy="3862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2953">
                  <a:extLst>
                    <a:ext uri="{9D8B030D-6E8A-4147-A177-3AD203B41FA5}">
                      <a16:colId xmlns:a16="http://schemas.microsoft.com/office/drawing/2014/main" val="664957297"/>
                    </a:ext>
                  </a:extLst>
                </a:gridCol>
                <a:gridCol w="1698890">
                  <a:extLst>
                    <a:ext uri="{9D8B030D-6E8A-4147-A177-3AD203B41FA5}">
                      <a16:colId xmlns:a16="http://schemas.microsoft.com/office/drawing/2014/main" val="3680582927"/>
                    </a:ext>
                  </a:extLst>
                </a:gridCol>
                <a:gridCol w="1110222">
                  <a:extLst>
                    <a:ext uri="{9D8B030D-6E8A-4147-A177-3AD203B41FA5}">
                      <a16:colId xmlns:a16="http://schemas.microsoft.com/office/drawing/2014/main" val="2596406522"/>
                    </a:ext>
                  </a:extLst>
                </a:gridCol>
                <a:gridCol w="1187355">
                  <a:extLst>
                    <a:ext uri="{9D8B030D-6E8A-4147-A177-3AD203B41FA5}">
                      <a16:colId xmlns:a16="http://schemas.microsoft.com/office/drawing/2014/main" val="2628560331"/>
                    </a:ext>
                  </a:extLst>
                </a:gridCol>
                <a:gridCol w="1187355">
                  <a:extLst>
                    <a:ext uri="{9D8B030D-6E8A-4147-A177-3AD203B41FA5}">
                      <a16:colId xmlns:a16="http://schemas.microsoft.com/office/drawing/2014/main" val="896933723"/>
                    </a:ext>
                  </a:extLst>
                </a:gridCol>
                <a:gridCol w="1187355">
                  <a:extLst>
                    <a:ext uri="{9D8B030D-6E8A-4147-A177-3AD203B41FA5}">
                      <a16:colId xmlns:a16="http://schemas.microsoft.com/office/drawing/2014/main" val="2872747485"/>
                    </a:ext>
                  </a:extLst>
                </a:gridCol>
                <a:gridCol w="1187355">
                  <a:extLst>
                    <a:ext uri="{9D8B030D-6E8A-4147-A177-3AD203B41FA5}">
                      <a16:colId xmlns:a16="http://schemas.microsoft.com/office/drawing/2014/main" val="312471426"/>
                    </a:ext>
                  </a:extLst>
                </a:gridCol>
              </a:tblGrid>
              <a:tr h="686472">
                <a:tc gridSpan="7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b="1" dirty="0"/>
                        <a:t>ข้อมูลการเสียภาษี</a:t>
                      </a:r>
                    </a:p>
                    <a:p>
                      <a:pPr algn="ctr"/>
                      <a:endParaRPr lang="th-TH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660191"/>
                  </a:ext>
                </a:extLst>
              </a:tr>
              <a:tr h="397718">
                <a:tc rowSpan="2">
                  <a:txBody>
                    <a:bodyPr/>
                    <a:lstStyle/>
                    <a:p>
                      <a:pPr algn="ctr"/>
                      <a:r>
                        <a:rPr lang="th-TH" b="1" dirty="0"/>
                        <a:t>ปี (พ.ศ.)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b="1" dirty="0"/>
                        <a:t>ประเภทภาษี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b="1" dirty="0"/>
                        <a:t>วันที่ยื่น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b="1" dirty="0"/>
                        <a:t>ครบถ้วนตามแบบที่ยื่น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h-TH" b="1" dirty="0"/>
                        <a:t>ยื่นแบบตามเวลาที่กำหนด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957511"/>
                  </a:ext>
                </a:extLst>
              </a:tr>
              <a:tr h="555715"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/>
                        <a:t>ครบถ้วน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/>
                        <a:t>ไม่ครบถ้วน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/>
                        <a:t>เป็นไปตามกรอบระยะเวลา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400" b="1" dirty="0"/>
                        <a:t>ไม่เป็นไปตามกรอบระยะเวลา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625892"/>
                  </a:ext>
                </a:extLst>
              </a:tr>
              <a:tr h="7191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/>
                        <a:t>2568</a:t>
                      </a:r>
                    </a:p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ภาษีเงินได้นิติบุคคล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4 มิ.ย 2568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√</a:t>
                      </a:r>
                      <a:endParaRPr lang="th-TH" sz="2000" dirty="0"/>
                    </a:p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√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57619"/>
                  </a:ext>
                </a:extLst>
              </a:tr>
              <a:tr h="75185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/>
                        <a:t>2567</a:t>
                      </a:r>
                    </a:p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ภาษีเงินได้นิติบุคคล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9 มิ.ย.2567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√</a:t>
                      </a:r>
                      <a:endParaRPr lang="th-TH" sz="2000" dirty="0"/>
                    </a:p>
                    <a:p>
                      <a:pPr algn="ctr"/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√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527604"/>
                  </a:ext>
                </a:extLst>
              </a:tr>
              <a:tr h="75185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/>
                        <a:t>2566</a:t>
                      </a:r>
                    </a:p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ภาษีเงินได้นิติบุคคล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dirty="0"/>
                        <a:t>31 พ.ค.2566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√</a:t>
                      </a:r>
                      <a:endParaRPr lang="th-TH" sz="2000" dirty="0"/>
                    </a:p>
                    <a:p>
                      <a:pPr algn="ctr"/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√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782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774351"/>
      </p:ext>
    </p:extLst>
  </p:cSld>
  <p:clrMapOvr>
    <a:masterClrMapping/>
  </p:clrMapOvr>
</p:sld>
</file>

<file path=ppt/theme/theme1.xml><?xml version="1.0" encoding="utf-8"?>
<a:theme xmlns:a="http://schemas.openxmlformats.org/drawingml/2006/main" name="เหลี่ยมเพชร">
  <a:themeElements>
    <a:clrScheme name="น้ำเงิน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213</TotalTime>
  <Words>105</Words>
  <Application>Microsoft Office PowerPoint</Application>
  <PresentationFormat>นำเสนอทางหน้าจอ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7" baseType="lpstr">
      <vt:lpstr>Aptos</vt:lpstr>
      <vt:lpstr>Arial</vt:lpstr>
      <vt:lpstr>Candara</vt:lpstr>
      <vt:lpstr>TH SarabunPSK</vt:lpstr>
      <vt:lpstr>Wingdings 3</vt:lpstr>
      <vt:lpstr>เหลี่ยมเพชร</vt:lpstr>
      <vt:lpstr>ข้อมูลการเสียภาษี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อ้น สระหลวง</dc:creator>
  <cp:lastModifiedBy>อ้น สระหลวง</cp:lastModifiedBy>
  <cp:revision>22</cp:revision>
  <cp:lastPrinted>2026-05-21T08:10:01Z</cp:lastPrinted>
  <dcterms:created xsi:type="dcterms:W3CDTF">2025-05-22T07:27:48Z</dcterms:created>
  <dcterms:modified xsi:type="dcterms:W3CDTF">2026-06-11T06:53:58Z</dcterms:modified>
</cp:coreProperties>
</file>