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สไตล์สีเข้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176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3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08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43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1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01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86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3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3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4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934608-2019-4179-AC64-500EC2B094C9}" type="datetimeFigureOut">
              <a:rPr lang="th-TH" smtClean="0"/>
              <a:t>23/05/68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A4CEC-D666-4A6C-B179-C7C6031F68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823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ัวแทนเนื้อหา 7">
            <a:extLst>
              <a:ext uri="{FF2B5EF4-FFF2-40B4-BE49-F238E27FC236}">
                <a16:creationId xmlns:a16="http://schemas.microsoft.com/office/drawing/2014/main" id="{F25EAD96-70D8-9985-037B-1D74CAB00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01363"/>
              </p:ext>
            </p:extLst>
          </p:nvPr>
        </p:nvGraphicFramePr>
        <p:xfrm>
          <a:off x="124326" y="158556"/>
          <a:ext cx="8895347" cy="65334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5548">
                  <a:extLst>
                    <a:ext uri="{9D8B030D-6E8A-4147-A177-3AD203B41FA5}">
                      <a16:colId xmlns:a16="http://schemas.microsoft.com/office/drawing/2014/main" val="122893484"/>
                    </a:ext>
                  </a:extLst>
                </a:gridCol>
                <a:gridCol w="6019799">
                  <a:extLst>
                    <a:ext uri="{9D8B030D-6E8A-4147-A177-3AD203B41FA5}">
                      <a16:colId xmlns:a16="http://schemas.microsoft.com/office/drawing/2014/main" val="546903974"/>
                    </a:ext>
                  </a:extLst>
                </a:gridCol>
              </a:tblGrid>
              <a:tr h="766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ชื่อโครงการ :</a:t>
                      </a:r>
                    </a:p>
                    <a:p>
                      <a:endParaRPr lang="th-TH" sz="2050" b="1" cap="none" spc="0" dirty="0"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โครงการก่อสร้างทางหลวงพิเศษระหว่างเมือง สายบางใหญ่ -  กาญจนบุรีช่วง กม.24+875.000  -  กม.29+000.000</a:t>
                      </a:r>
                      <a:endParaRPr lang="th-TH" sz="2400" b="1" i="0" u="none" strike="noStrike" dirty="0"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6450178"/>
                  </a:ext>
                </a:extLst>
              </a:tr>
              <a:tr h="1072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หน่วยงานภาครัฐที่เป็นคู่ค้าคู่สัญญา :</a:t>
                      </a:r>
                    </a:p>
                    <a:p>
                      <a:endParaRPr lang="th-TH" sz="205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กรมทางหลวง</a:t>
                      </a: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1927820362"/>
                  </a:ext>
                </a:extLst>
              </a:tr>
              <a:tr h="766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ระยะเวลาก่อสร้าง     :</a:t>
                      </a:r>
                    </a:p>
                    <a:p>
                      <a:endParaRPr lang="th-TH" sz="205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2066 วัน </a:t>
                      </a:r>
                      <a:endParaRPr lang="th-TH" sz="200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84043952"/>
                  </a:ext>
                </a:extLst>
              </a:tr>
              <a:tr h="766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สัญญาจ้างเลขที่  :</a:t>
                      </a:r>
                    </a:p>
                    <a:p>
                      <a:endParaRPr lang="th-TH" sz="205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สท</a:t>
                      </a:r>
                      <a:r>
                        <a:rPr lang="th-TH" sz="20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.1/13/2560</a:t>
                      </a:r>
                      <a:endParaRPr lang="th-TH" sz="2000" b="0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336895353"/>
                  </a:ext>
                </a:extLst>
              </a:tr>
              <a:tr h="2295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ขอบเขต/ที่ตั้งโครงการ :</a:t>
                      </a:r>
                    </a:p>
                    <a:p>
                      <a:endParaRPr lang="th-TH" sz="205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r>
                        <a:rPr lang="th-TH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มาตรฐานทางชั้นพิเศษ 6 ช่องจราจร ไปกลับข้างละ 3 ช่องจราจร ผิวทาง 2 ชั้น หนาชั้นละ 5 ซม. ผิวทางเป็น </a:t>
                      </a:r>
                      <a:r>
                        <a:rPr lang="en-US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Modified Asphalt Concrete </a:t>
                      </a:r>
                      <a:r>
                        <a:rPr lang="th-TH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พื้นทางเป็น </a:t>
                      </a:r>
                      <a:r>
                        <a:rPr lang="en-US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Asphalt Concrete Bound Base </a:t>
                      </a:r>
                      <a:r>
                        <a:rPr lang="th-TH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ผิวจราจรกว้างช่องละ 3.60 เมตร ไหล่ทางชนิดเดียวกับผิวทางด้านนอกกว้าง 3.00 เมตร ด้านในกว้าง 1.00 เมตร และมีเกาะกลางแบบ </a:t>
                      </a:r>
                      <a:r>
                        <a:rPr lang="en-US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Depressed Median </a:t>
                      </a:r>
                      <a:r>
                        <a:rPr lang="th-TH" sz="2050" b="1" cap="none" spc="0" dirty="0">
                          <a:solidFill>
                            <a:schemeClr val="tx1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กว้าง 11.50 เมตร รวมงานติดตั้งไฟฟ้าแสงสว่างบนทางหลวง เส้นทางตอนนี้อยู่ในท้องที่อำเภอ นครชัยศรี จังหวัด นครปฐม</a:t>
                      </a:r>
                    </a:p>
                  </a:txBody>
                  <a:tcPr marL="108299" marR="83307" marT="83307" marB="83307"/>
                </a:tc>
                <a:extLst>
                  <a:ext uri="{0D108BD9-81ED-4DB2-BD59-A6C34878D82A}">
                    <a16:rowId xmlns:a16="http://schemas.microsoft.com/office/drawing/2014/main" val="2828874602"/>
                  </a:ext>
                </a:extLst>
              </a:tr>
              <a:tr h="766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5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งบประมาณก่อสร้าง  :</a:t>
                      </a:r>
                    </a:p>
                    <a:p>
                      <a:endParaRPr lang="th-TH" sz="2050" b="1" cap="none" spc="0" dirty="0">
                        <a:solidFill>
                          <a:schemeClr val="tx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108299" marR="83307" marT="83307" marB="83307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420</a:t>
                      </a:r>
                      <a:r>
                        <a:rPr lang="en-US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861</a:t>
                      </a:r>
                      <a:r>
                        <a:rPr lang="en-US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,</a:t>
                      </a:r>
                      <a:r>
                        <a:rPr lang="th-TH" sz="205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248.00 บาท</a:t>
                      </a:r>
                      <a:endParaRPr lang="th-TH" sz="205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10263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9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6A374-AACA-8BFC-C8E3-A2F2A6135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D49C895-71E1-2645-013E-CD308225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46" t="24166" r="20430" b="8514"/>
          <a:stretch/>
        </p:blipFill>
        <p:spPr>
          <a:xfrm>
            <a:off x="93784" y="580292"/>
            <a:ext cx="8944708" cy="580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0120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ธีมของ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147</Words>
  <Application>Microsoft Office PowerPoint</Application>
  <PresentationFormat>นำเสนอทางหน้าจอ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TH Sarabun New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อ้น สระหลวง</dc:creator>
  <cp:lastModifiedBy>อ้น สระหลวง</cp:lastModifiedBy>
  <cp:revision>11</cp:revision>
  <cp:lastPrinted>2025-05-23T05:05:39Z</cp:lastPrinted>
  <dcterms:created xsi:type="dcterms:W3CDTF">2025-05-22T07:27:48Z</dcterms:created>
  <dcterms:modified xsi:type="dcterms:W3CDTF">2025-05-23T05:06:22Z</dcterms:modified>
</cp:coreProperties>
</file>