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7102475" cy="93884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สไตล์สีเข้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สไตล์สีปานกลาง 1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>
        <p:scale>
          <a:sx n="68" d="100"/>
          <a:sy n="68" d="100"/>
        </p:scale>
        <p:origin x="38" y="-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607211E-FC85-2C75-B4CD-66A994709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79825DF-ED90-A9BB-1FD2-A53E365DC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B626C9C-2068-CACF-9753-18378E4F3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CB2B893-4B35-54F9-1812-D2280CC3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74D71A-1AA0-4543-B93D-B4F16248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9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57065D-D55C-8334-5D66-F37CC6CC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AA855D3-966A-71EE-204B-68232501C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8710DEA-61D0-D2C8-4EFD-A0142CE8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6F5DE07-1C9D-AC28-E470-DA9C7ECA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0151A10-B326-5A33-ABFD-E1ACDC9C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282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F71518B-ACD1-748F-F613-CD187DFDF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19EE8ED-462D-3AD8-68F0-6BDA5AFC7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8CE6CCE-A4C1-2EB4-47D6-EC1625AC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3F56B3E-9CD4-C4FB-21ED-64D79C31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E8440DC-3055-54DC-FAA2-06BAAE42D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470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D9D36AD-69E8-15CF-BF6B-8ADC54F8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1F33533-F524-193B-5B9C-FF1501F90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B17D38E-BEDB-C868-AED6-2AD0FEEC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9F23F7B-0446-5087-FC7A-0306C44D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5C4339C-0C41-1181-B472-0A9C1617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87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C504B0-E162-27B8-1B6D-354F291ED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74F7746-EF34-46EB-B3B2-DFEE68E5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FB006A2-3B31-5171-62F3-F5685734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3022500-5E0D-D450-0BFF-EC958F554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AFC5408-5847-0F7C-4A80-509F6E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348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C37EBE-B902-E7F7-D3F6-6095C90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24DCF8C-FF7D-63F7-2B3E-8C7AAFB50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D0C26F3-9734-9EFF-5B90-559D4045C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9CD61BE-F773-1CA0-9499-AC83E08D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9B1ABFB-83B1-2958-56E2-379E2A0B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092FD33-448A-CC04-BF8A-487935FB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13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026119-585D-AAAE-1716-60F1BF5F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8B86074-58CA-8FCD-B2D3-E92692F1C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AC2133E-C95F-204F-5A4B-A2A650E4B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020CEB48-77D5-7A36-57C5-53464DE20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B105629A-4037-B6DE-4F6D-582DBAEA5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A3702FC-DED7-D83D-3DED-E92EA83B9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FDD2283-180B-C01A-D583-9AA5402D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0C16DEE-E74D-A5FC-0483-10DBDCE4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217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246272-F3D8-FF56-6E61-9952ED32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BE9A659-5A1C-BB77-9093-61A303D9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C9B61B0E-7F0E-984C-8984-C30BC239B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64D49BD-B20E-AC1D-D7A1-68D288AD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983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8FAD8574-AB64-64B0-15E8-D5F30665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A3E5C6FD-3E26-88BE-E7E1-3783D64B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E8E82F2-ACE9-D988-ECCF-FA83CC50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530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AA885D-5D35-E4CA-0AD7-71175F19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144E166-AED7-6A8F-1435-EC869E83F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41B69E1-9CCF-1F45-D2D7-480A72804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CBE6BBB-D578-0A3D-C991-3258CAAB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F66B7FA-01D9-7A72-6DAE-E881C728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46FB5B4-FE78-CD28-40E7-1536432A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319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6EF4A0-1CAE-0498-082A-0BCACC56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4E9F9934-41CE-0EBD-B71E-938D9AB93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8923CE8-6869-D9C6-9A9A-266E070F9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E523CEA-DBFE-D092-9D1D-18E87200E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773A6B1-7D3F-C584-E17A-ED80C3D56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B7D8933-A3C4-2BCA-122C-7AD948C4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739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FAFE"/>
            </a:gs>
            <a:gs pos="87500">
              <a:srgbClr val="1C6B9C"/>
            </a:gs>
            <a:gs pos="75000">
              <a:srgbClr val="317DA9"/>
            </a:gs>
            <a:gs pos="50000">
              <a:srgbClr val="5BA1C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A39EF2D5-2595-C901-688C-AA0BAF07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AB606BE-771A-3475-292F-93D486F05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6D93BCD-B015-EE5F-C9FB-95E249280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5F88048-5DCB-81C3-DA93-20E259E32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ABEEB65-9389-23D1-103E-283F44114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53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DA2E7C1E-2B5A-4BBA-AE51-1CD8C1930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43DF76B1-5174-4FAF-9D19-FFEE98426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ตัวแทนเนื้อหา 7">
            <a:extLst>
              <a:ext uri="{FF2B5EF4-FFF2-40B4-BE49-F238E27FC236}">
                <a16:creationId xmlns:a16="http://schemas.microsoft.com/office/drawing/2014/main" id="{F25EAD96-70D8-9985-037B-1D74CAB001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266821"/>
              </p:ext>
            </p:extLst>
          </p:nvPr>
        </p:nvGraphicFramePr>
        <p:xfrm>
          <a:off x="568927" y="110784"/>
          <a:ext cx="11051097" cy="67495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71578">
                  <a:extLst>
                    <a:ext uri="{9D8B030D-6E8A-4147-A177-3AD203B41FA5}">
                      <a16:colId xmlns:a16="http://schemas.microsoft.com/office/drawing/2014/main" val="122893484"/>
                    </a:ext>
                  </a:extLst>
                </a:gridCol>
                <a:gridCol w="8379519">
                  <a:extLst>
                    <a:ext uri="{9D8B030D-6E8A-4147-A177-3AD203B41FA5}">
                      <a16:colId xmlns:a16="http://schemas.microsoft.com/office/drawing/2014/main" val="546903974"/>
                    </a:ext>
                  </a:extLst>
                </a:gridCol>
              </a:tblGrid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ชื่อโครงการ :</a:t>
                      </a:r>
                    </a:p>
                    <a:p>
                      <a:endParaRPr lang="th-TH" sz="2800" b="1" cap="none" spc="0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800" b="1" i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ก่อสร้างทางหลวงหมายเลข 11 สายแยกอินทร์บุรี - อ.สากเหล็ก ตอน อ.ทับ</a:t>
                      </a:r>
                      <a:r>
                        <a:rPr lang="th-TH" sz="2800" b="1" i="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คล้อ</a:t>
                      </a:r>
                      <a:r>
                        <a:rPr lang="th-TH" sz="2800" b="1" i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- อ.สากเหล็ก ระหว่าง กม.142+000.000 - กม.172+900.000  ระยะทางยาวประมาณ 30.900 กิโลเมตร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6450178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หน่วยงานภาครัฐที่เป็นคู่ค้าคู่สัญญา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กรมทางหลวง</a:t>
                      </a: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192782036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ระยะเวลาก่อสร้าง   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1080 วัน </a:t>
                      </a:r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8404395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สัญญาจ้างเลขที่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สท</a:t>
                      </a:r>
                      <a:r>
                        <a:rPr lang="th-TH" sz="2400" b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.1/44/2563</a:t>
                      </a:r>
                      <a:endParaRPr lang="th-TH" sz="2400" b="0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336895353"/>
                  </a:ext>
                </a:extLst>
              </a:tr>
              <a:tr h="1044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ขอบเขต/ที่ตั้งโครงการ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r>
                        <a:rPr lang="th-TH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มาตรฐานทางชั้นพิเศษ 4 ช่องจราจร ก่อสร้างขยายจาก 2 ช่องจราจรเป็น 4 ช่องจราจร ผิวทางเป็นแอ</a:t>
                      </a:r>
                      <a:r>
                        <a:rPr lang="th-TH" sz="2200" b="1" cap="none" spc="0" dirty="0" err="1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สฟัลท์</a:t>
                      </a:r>
                      <a:r>
                        <a:rPr lang="th-TH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คอนกรีต ผิวจราจรกว้างช่องละ 3.50 เมตร ไหล่ทางชนิดเดียวกับผิวทาง ด้านนอกกว้าง 2.50 เมตร มีเกาะกลางแบบ </a:t>
                      </a:r>
                      <a:r>
                        <a:rPr lang="en-US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Raised Median </a:t>
                      </a:r>
                      <a:r>
                        <a:rPr lang="th-TH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รวมงานติดตั้งไฟฟ้าแสงสว่างและไฟกระพริบบนทางหลวง เส้นทางสายนี้อยู่ในอำเภอทับ</a:t>
                      </a:r>
                      <a:r>
                        <a:rPr lang="th-TH" sz="2200" b="1" cap="none" spc="0" dirty="0" err="1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คล้อ</a:t>
                      </a:r>
                      <a:r>
                        <a:rPr lang="th-TH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อำเภอวังทรายพูน และอำเภอสากเหล็ก จังหวัดพิจิตร</a:t>
                      </a: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282887460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งบประมาณก่อสร้าง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,413</a:t>
                      </a:r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,650,000.00 บาท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2632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90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546A374-AACA-8BFC-C8E3-A2F2A6135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รูปภาพประกอบด้วย กลางแจ้ง, ท้องฟ้า, ถนน, พาหนะ&#10;&#10;เนื้อหาที่สร้างโดย AI อาจไม่ถูกต้อง">
            <a:extLst>
              <a:ext uri="{FF2B5EF4-FFF2-40B4-BE49-F238E27FC236}">
                <a16:creationId xmlns:a16="http://schemas.microsoft.com/office/drawing/2014/main" id="{4A8623AD-9C56-318C-3CF6-273B3AB80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515" y="395111"/>
            <a:ext cx="7690325" cy="576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120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</TotalTime>
  <Words>146</Words>
  <Application>Microsoft Office PowerPoint</Application>
  <PresentationFormat>แบบจอกว้าง</PresentationFormat>
  <Paragraphs>12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TH Sarabun New</vt:lpstr>
      <vt:lpstr>TH SarabunPSK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อ้น สระหลวง</dc:creator>
  <cp:lastModifiedBy>อ้น สระหลวง</cp:lastModifiedBy>
  <cp:revision>7</cp:revision>
  <cp:lastPrinted>2025-05-22T09:26:26Z</cp:lastPrinted>
  <dcterms:created xsi:type="dcterms:W3CDTF">2025-05-22T07:27:48Z</dcterms:created>
  <dcterms:modified xsi:type="dcterms:W3CDTF">2025-05-22T10:20:18Z</dcterms:modified>
</cp:coreProperties>
</file>